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35B8F-7A21-43D5-BF42-2B5AA4A054BD}" type="datetimeFigureOut">
              <a:rPr lang="en-US" smtClean="0"/>
              <a:t>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D9178-52E5-4DBB-A513-CEAB3EB218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biLevel thresh="50000"/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set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57400" y="1295400"/>
            <a:ext cx="4622800" cy="3467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2008-01-02T20:04:01Z</dcterms:created>
  <dcterms:modified xsi:type="dcterms:W3CDTF">2008-01-02T20:23:49Z</dcterms:modified>
</cp:coreProperties>
</file>